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4" r:id="rId3"/>
    <p:sldId id="272" r:id="rId4"/>
    <p:sldId id="286" r:id="rId5"/>
    <p:sldId id="290" r:id="rId6"/>
    <p:sldId id="287" r:id="rId7"/>
    <p:sldId id="303" r:id="rId8"/>
    <p:sldId id="306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CD30B-B165-08C2-51D6-AC17E0312F12}" v="28" dt="2024-12-17T06:43:53.656"/>
    <p1510:client id="{385471D0-1675-9E3F-CA2B-343BBB46847A}" v="77" dt="2024-12-19T05:31:34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5D88-1D18-E2F9-E7FE-6B20DDFA7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9AE36-A187-BF76-16D8-D67B6BD33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03FE-5440-804D-44F4-F03D4B7D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6755B-F67C-1F3F-DE11-73C84500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2C1B-D25C-7FF0-23B7-37F77CD0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579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84D59-4280-4F4F-8C5E-753DCADB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9F651-4BA4-B2A8-A5F3-506EF19B0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496F7-92AF-22CA-29B0-69E358A3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45776-2E67-B5E0-28E7-1EDD159A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F7E15-0F36-B97C-5C1C-B4EF23EF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827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5B5FA-FA11-EF43-37A9-DECCF15C0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608C4-FB92-3901-363A-F4D555E96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94371-2AAF-6873-708E-006014F3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76139-319C-C346-36C6-B12F94C0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4241E-DA25-3BC5-E377-4C510875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5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755B-E0AE-C0E6-746A-FDD5CDD9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34FB-5C5E-2A26-14DA-8CE2A184A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6BB81-C791-4A11-85D3-2D8B87BA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3A3DB-D839-9888-1306-1606561B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2E4D2-EB4F-1A52-BE24-6751BD43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316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CC50-A0CB-FA42-AA8A-05AA3649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2FCFE-4004-FBC8-0162-A5E7D874F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216EA-B967-7FEE-25B9-269FC07E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55774-F66D-A08B-7891-874A0E19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B8C52-2D50-AD32-1326-A2CA6F92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03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53F8-20D1-8138-C815-6C0943EE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011F7-0549-EAE7-32E1-48F5F52B8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58ED1-65A2-3CF1-5F2B-0936C1B28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B965D-335D-340A-B6B0-C8F89315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D87FC-182A-DA03-5B05-ED08064C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1EDA1-C101-AADC-B0DC-DC7E07C2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350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6796-5552-192F-8AF7-D660A0F0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B50A8-F660-CE47-2617-956B3E6E5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FE9C1-BA2F-CAFB-88AF-5D870222E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68B4C-F949-C790-6B95-DE710B4BC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01FCF-336A-1ACC-0330-EB05CF1E6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E951E-1A6D-FE82-6A56-DE1D33E6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E719D-EA51-8CF1-CE5B-22E950A1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00B6E-DDE7-6342-B0A6-FB85F349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25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99E1-7328-9F8A-D838-EBC08204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9D7A6-3CE4-04A7-CFAB-82874ED1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2086D-608C-C7BC-86DC-1D6E5E91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4BE3A-E16C-DCEC-BEFF-46148A6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06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4F050-EB80-76CF-797D-75D0C251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77D88-DBD4-CB24-9DDD-62CCD3BE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CB195-A303-0DFB-CF65-C6351BC8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390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0ED8-262A-C11A-BC95-32FB1E15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DFAE-B7B4-31CB-A005-6B7A94C7A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3BA57-461F-ACE0-E650-1E6B8B988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452BF-65FA-E236-49B6-AD95FBAA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10BD0-550F-0DFA-E522-F6F02A4E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00D19-4C2D-1C05-2515-19580AF6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15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56B2-1DD1-C288-8DEA-C003AB97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3AFB4-8281-026F-D36C-88CC9FAA6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8CBA0-94A6-25ED-8CA4-C8CCDB2F3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DB311-FB86-5169-8AEE-81DA0817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F3A8A-126F-236E-D4EC-6B472A7E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0F4D-CC98-05CD-B98A-E9B9409E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50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1">
                <a:lumMod val="5000"/>
                <a:lumOff val="95000"/>
                <a:alpha val="24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CC7AC-6721-1343-8A09-14B5234C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0E656-B064-AA3F-D0BE-E3699D652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88793-D3F5-3BD9-2DEF-2B25CC603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E163-FDC8-4A84-B755-6A0D97FBB9AB}" type="datetimeFigureOut">
              <a:rPr lang="en-IN" smtClean="0"/>
              <a:t>18-12-2024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0B1ED-0DCF-B367-E3BE-BA2F53094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CBDE-14C9-DB92-D068-6182CFE37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EF52-5EBA-4492-8E78-4962818396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37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0DEDA-9911-0CAE-AF9F-D34A19B282B3}"/>
              </a:ext>
            </a:extLst>
          </p:cNvPr>
          <p:cNvSpPr txBox="1"/>
          <p:nvPr/>
        </p:nvSpPr>
        <p:spPr>
          <a:xfrm>
            <a:off x="2771192" y="885295"/>
            <a:ext cx="6403911" cy="461665"/>
          </a:xfrm>
          <a:prstGeom prst="rect">
            <a:avLst/>
          </a:prstGeom>
          <a:gradFill>
            <a:gsLst>
              <a:gs pos="5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IN" sz="2400" b="1">
                <a:solidFill>
                  <a:schemeClr val="accent1">
                    <a:lumMod val="50000"/>
                  </a:schemeClr>
                </a:solidFill>
                <a:latin typeface="Copperplate Gothic Light" panose="020E0507020206020404" pitchFamily="34" charset="0"/>
              </a:rPr>
              <a:t>Expert Talk Series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04" y="2005730"/>
            <a:ext cx="9813885" cy="4166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588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0DEDA-9911-0CAE-AF9F-D34A19B282B3}"/>
              </a:ext>
            </a:extLst>
          </p:cNvPr>
          <p:cNvSpPr txBox="1"/>
          <p:nvPr/>
        </p:nvSpPr>
        <p:spPr>
          <a:xfrm>
            <a:off x="2771192" y="885295"/>
            <a:ext cx="6403911" cy="461665"/>
          </a:xfrm>
          <a:prstGeom prst="rect">
            <a:avLst/>
          </a:prstGeom>
          <a:gradFill>
            <a:gsLst>
              <a:gs pos="5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IN" sz="2400" b="1">
                <a:solidFill>
                  <a:schemeClr val="accent1">
                    <a:lumMod val="50000"/>
                  </a:schemeClr>
                </a:solidFill>
                <a:latin typeface="Copperplate Gothic Light" panose="020E0507020206020404" pitchFamily="34" charset="0"/>
              </a:rPr>
              <a:t>Expert Talk Series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05" y="1861952"/>
            <a:ext cx="9232083" cy="454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3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406BA6-7438-3C7B-BAFF-682490AE0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0" y="4155412"/>
            <a:ext cx="3139712" cy="2034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554F06-1F5A-AA3A-6EC5-11EEF8C5A7FC}"/>
              </a:ext>
            </a:extLst>
          </p:cNvPr>
          <p:cNvSpPr txBox="1"/>
          <p:nvPr/>
        </p:nvSpPr>
        <p:spPr>
          <a:xfrm>
            <a:off x="1814148" y="1685230"/>
            <a:ext cx="4516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Refresher Course On “C Programming”</a:t>
            </a:r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8830F6-1922-F21E-7532-60CDBE129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0" y="1452853"/>
            <a:ext cx="6378493" cy="270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C8FE39-F33B-3EB7-4CAA-E94DCF77F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904" y="4341382"/>
            <a:ext cx="3247333" cy="2260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A5F8E1-2BF4-1DBA-F6DD-AFD30EE4E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721" y="3949537"/>
            <a:ext cx="4174417" cy="2018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CEC969-5DA0-D76C-42B9-5B5483740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1811" y="1453744"/>
            <a:ext cx="1906427" cy="21036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5C390C-62EB-6705-979A-A757D3B78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245" y="1543230"/>
            <a:ext cx="1906427" cy="20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2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09" y="1825625"/>
            <a:ext cx="3306429" cy="4534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965" y="1682830"/>
            <a:ext cx="3334215" cy="467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118" y="4578866"/>
            <a:ext cx="3200847" cy="1781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638" y="1825625"/>
            <a:ext cx="3761684" cy="205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906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319" y="1145996"/>
            <a:ext cx="7245732" cy="4231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395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8" y="1121498"/>
            <a:ext cx="7218363" cy="4458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56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81" y="3831273"/>
            <a:ext cx="4808381" cy="2513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6FDC8D-755A-85BD-9782-99233E76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80" y="1806530"/>
            <a:ext cx="3943349" cy="2784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985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915" y="1712585"/>
            <a:ext cx="3595755" cy="264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42" y="1149735"/>
            <a:ext cx="6735115" cy="4229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27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29" y="2080305"/>
            <a:ext cx="3886742" cy="282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929" y="2013193"/>
            <a:ext cx="4039164" cy="282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5336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Mayuri kulkarni</dc:creator>
  <cp:revision>30</cp:revision>
  <dcterms:created xsi:type="dcterms:W3CDTF">2023-03-29T11:46:27Z</dcterms:created>
  <dcterms:modified xsi:type="dcterms:W3CDTF">2024-12-19T05:31:44Z</dcterms:modified>
</cp:coreProperties>
</file>